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309" r:id="rId3"/>
    <p:sldId id="315" r:id="rId4"/>
    <p:sldId id="318" r:id="rId5"/>
    <p:sldId id="30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3F0F4-A751-DB4B-83A5-A586D064A816}">
          <p14:sldIdLst>
            <p14:sldId id="309"/>
            <p14:sldId id="315"/>
            <p14:sldId id="318"/>
            <p14:sldId id="3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1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1D182-BB8B-E14C-94AA-0920269E56CE}" type="datetimeFigureOut">
              <a:rPr lang="en-US" smtClean="0"/>
              <a:t>1/6/16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DD6F4-3ABC-9E4B-8FC9-DD6A3EC03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3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FEF5-3D39-054D-AFBD-0D1029558B7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1/6/16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BAA5-0555-724A-862C-5EFEE125683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4705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66F0-42F3-BA4A-A5D5-A6453948745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1/6/16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2B47-6701-8146-8206-62394BE7DF3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1849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4C739-6B1A-3E4F-AFD0-FE3B6DD64BD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1/6/16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10EB-350A-354E-8C7D-1C96F699914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614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1F39-063A-6041-9BDE-3E7436524E0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1/6/16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7ABD-BA5D-FB45-BB04-B2CDBC0A2D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39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29D1-57A6-7B42-8F36-5A473108192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1/6/16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AE02-8AC3-F64E-AAAF-5FA64A065B4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4729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254A-ABF1-BC4C-B5C5-2243E183B18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1/6/16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A3E3-00CA-684D-A9CE-AA30977B52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2917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9B7C-F1BC-E24F-AD82-499010A7218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1/6/16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FBC4-7C8A-EF46-9C3F-79684D7DAC6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2288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47356-72CD-B948-B4AE-AF7F75831438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1/6/16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4FB7-E3E5-134E-A997-7AA3679EEC5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384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04308-37C3-4349-8936-BD1E11E27C8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1/6/16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C427-57B1-A244-A316-809CB391C24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0172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92AE5-4C5B-004F-8D06-E6B45FD8EC2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1/6/16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AE53-D38E-5E48-9763-F2B662D7FFC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6593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1F24-C05D-AD48-B1BA-B0D9523D115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1/6/16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8736-4AAF-B643-B949-F6F76646D75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772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9041-67B6-8E40-B79D-1FA116FC9641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650C3A-1888-C64B-B0BC-A4B03A1217A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1/6/16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E19344-2314-3446-92AB-CC9B3AF7E1B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339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Hacer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3200" y="1034990"/>
            <a:ext cx="8940800" cy="19167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Hacer </a:t>
            </a:r>
            <a:r>
              <a:rPr lang="es-ES_tradnl" sz="3200" dirty="0" err="1" smtClean="0"/>
              <a:t>means</a:t>
            </a:r>
            <a:r>
              <a:rPr lang="es-ES_tradnl" sz="3200" dirty="0" smtClean="0"/>
              <a:t>    __________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	</a:t>
            </a:r>
            <a:r>
              <a:rPr lang="es-ES_tradnl" sz="3200" b="1" dirty="0" smtClean="0"/>
              <a:t>  </a:t>
            </a:r>
            <a:r>
              <a:rPr lang="es-ES_tradnl" sz="3200" dirty="0" err="1" smtClean="0"/>
              <a:t>or</a:t>
            </a:r>
            <a:r>
              <a:rPr lang="es-ES_tradnl" sz="3200" dirty="0" smtClean="0"/>
              <a:t>  ____________.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NEVER USE HACER WITH ANOTHER VERB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/>
              <a:t>It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b="1" dirty="0" smtClean="0"/>
              <a:t>irregular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only</a:t>
            </a:r>
            <a:r>
              <a:rPr lang="es-ES_tradnl" sz="3200" dirty="0" smtClean="0"/>
              <a:t> in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yo </a:t>
            </a:r>
            <a:r>
              <a:rPr lang="es-ES_tradnl" sz="3200" dirty="0" err="1" smtClean="0"/>
              <a:t>form</a:t>
            </a:r>
            <a:r>
              <a:rPr lang="es-ES_tradnl" sz="3200" dirty="0" smtClean="0"/>
              <a:t>.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68425"/>
              </p:ext>
            </p:extLst>
          </p:nvPr>
        </p:nvGraphicFramePr>
        <p:xfrm>
          <a:off x="203200" y="3054674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hago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hacemos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haces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hace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hacen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49919" y="960555"/>
            <a:ext cx="2214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</a:t>
            </a:r>
            <a:r>
              <a:rPr lang="en-US" sz="3600" dirty="0" smtClean="0"/>
              <a:t>o do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108230" y="952249"/>
            <a:ext cx="2214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</a:t>
            </a:r>
            <a:r>
              <a:rPr lang="en-US" sz="3600" dirty="0" smtClean="0"/>
              <a:t>o make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967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Hacer Día </a:t>
            </a:r>
            <a:r>
              <a:rPr lang="es-HN" b="1" u="sng" dirty="0">
                <a:latin typeface="Calibri" charset="0"/>
              </a:rPr>
              <a:t>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8874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As a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class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on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tres, 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complete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blanks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using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hacer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0" y="1373188"/>
            <a:ext cx="8448675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Yo</a:t>
            </a:r>
            <a:r>
              <a:rPr lang="en-US" sz="3200" dirty="0" smtClean="0"/>
              <a:t> </a:t>
            </a:r>
            <a:r>
              <a:rPr lang="en-US" sz="3200" dirty="0"/>
              <a:t>	_________ </a:t>
            </a:r>
            <a:r>
              <a:rPr lang="en-US" sz="3200" dirty="0" smtClean="0"/>
              <a:t>la </a:t>
            </a:r>
            <a:r>
              <a:rPr lang="en-US" sz="3200" dirty="0" err="1" smtClean="0"/>
              <a:t>tarea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Tú</a:t>
            </a:r>
            <a:r>
              <a:rPr lang="en-US" sz="3200" dirty="0" smtClean="0"/>
              <a:t>  </a:t>
            </a:r>
            <a:r>
              <a:rPr lang="en-US" sz="3200" dirty="0"/>
              <a:t>___________ </a:t>
            </a:r>
            <a:r>
              <a:rPr lang="en-US" sz="3200" dirty="0" err="1" smtClean="0"/>
              <a:t>una</a:t>
            </a:r>
            <a:r>
              <a:rPr lang="en-US" sz="3200" dirty="0" smtClean="0"/>
              <a:t> pizza.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Yo ________ aviones de papel.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/>
              <a:t>Ellos</a:t>
            </a:r>
            <a:r>
              <a:rPr lang="en-US" sz="3200" dirty="0"/>
              <a:t> </a:t>
            </a:r>
            <a:r>
              <a:rPr lang="en-US" sz="3200" dirty="0" smtClean="0"/>
              <a:t>_______ </a:t>
            </a:r>
            <a:r>
              <a:rPr lang="en-US" sz="3200" dirty="0" err="1" smtClean="0"/>
              <a:t>muchas</a:t>
            </a:r>
            <a:r>
              <a:rPr lang="en-US" sz="3200" dirty="0" smtClean="0"/>
              <a:t> </a:t>
            </a:r>
            <a:r>
              <a:rPr lang="en-US" sz="3200" dirty="0" err="1" smtClean="0"/>
              <a:t>cosas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Nosotros no ________ nada. </a:t>
            </a:r>
            <a:r>
              <a:rPr lang="es-ES_tradnl" sz="3200" smtClean="0">
                <a:latin typeface="+mn-lt"/>
                <a:ea typeface="+mn-ea"/>
                <a:cs typeface="+mn-cs"/>
              </a:rPr>
              <a:t>Estamos cansados.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Ustedes</a:t>
            </a:r>
            <a:r>
              <a:rPr lang="en-US" sz="3200" dirty="0" smtClean="0"/>
              <a:t> </a:t>
            </a:r>
            <a:r>
              <a:rPr lang="en-US" sz="3200" dirty="0"/>
              <a:t>no </a:t>
            </a:r>
            <a:r>
              <a:rPr lang="en-US" sz="3200" dirty="0" smtClean="0"/>
              <a:t>______ </a:t>
            </a:r>
            <a:r>
              <a:rPr lang="en-US" sz="3200" dirty="0" err="1" smtClean="0"/>
              <a:t>pasteles</a:t>
            </a:r>
            <a:r>
              <a:rPr lang="en-US" sz="3200" dirty="0" smtClean="0"/>
              <a:t> </a:t>
            </a:r>
            <a:r>
              <a:rPr lang="en-US" sz="3200" dirty="0" err="1" smtClean="0"/>
              <a:t>ricos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Yo voy a  </a:t>
            </a:r>
            <a:r>
              <a:rPr lang="es-ES_tradnl" sz="3200" dirty="0">
                <a:latin typeface="+mn-lt"/>
                <a:ea typeface="+mn-ea"/>
                <a:cs typeface="+mn-cs"/>
              </a:rPr>
              <a:t>__________ </a:t>
            </a:r>
            <a:r>
              <a:rPr lang="es-ES_tradnl" sz="3200" dirty="0" smtClean="0"/>
              <a:t>mi tarea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Bubba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y yo _________ arte.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09325" y="1306411"/>
            <a:ext cx="144541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hago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985" y="1856329"/>
            <a:ext cx="148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haces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96975" y="2455863"/>
            <a:ext cx="163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hago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79563" y="3055938"/>
            <a:ext cx="25066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hacen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94304" y="3641149"/>
            <a:ext cx="242093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hacemos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88746" y="4225925"/>
            <a:ext cx="175434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hacen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482535" y="4810125"/>
            <a:ext cx="160369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hacer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45948" y="5395913"/>
            <a:ext cx="187822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hacemos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Hacer Día </a:t>
            </a:r>
            <a:r>
              <a:rPr lang="es-HN" b="1" u="sng" dirty="0">
                <a:latin typeface="Calibri" charset="0"/>
              </a:rPr>
              <a:t>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8874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On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your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boards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complete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blanks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using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hacer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0" y="1373188"/>
            <a:ext cx="8448675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Tú</a:t>
            </a:r>
            <a:r>
              <a:rPr lang="en-US" sz="3200" dirty="0" smtClean="0"/>
              <a:t> </a:t>
            </a:r>
            <a:r>
              <a:rPr lang="en-US" sz="3200" dirty="0"/>
              <a:t>	_________ </a:t>
            </a:r>
            <a:r>
              <a:rPr lang="en-US" sz="3200" dirty="0" err="1" smtClean="0"/>
              <a:t>llaves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Ellos</a:t>
            </a:r>
            <a:r>
              <a:rPr lang="en-US" sz="3200" dirty="0" smtClean="0"/>
              <a:t> ___________ </a:t>
            </a:r>
            <a:r>
              <a:rPr lang="en-US" sz="3200" dirty="0" err="1" smtClean="0"/>
              <a:t>ropa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Yo ________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ceramicas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Nosotros</a:t>
            </a:r>
            <a:r>
              <a:rPr lang="en-US" sz="3200" dirty="0" smtClean="0"/>
              <a:t> __________ </a:t>
            </a:r>
            <a:r>
              <a:rPr lang="en-US" sz="3200" dirty="0" err="1" smtClean="0"/>
              <a:t>sillas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Ustedes me ___________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reir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smtClean="0"/>
              <a:t>Greg y </a:t>
            </a:r>
            <a:r>
              <a:rPr lang="en-US" sz="3200" dirty="0" err="1" smtClean="0"/>
              <a:t>yo</a:t>
            </a:r>
            <a:r>
              <a:rPr lang="en-US" sz="3200" dirty="0" smtClean="0"/>
              <a:t> no _________ el </a:t>
            </a:r>
            <a:r>
              <a:rPr lang="en-US" sz="3200" dirty="0" err="1" smtClean="0"/>
              <a:t>examen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Yo __________ </a:t>
            </a:r>
            <a:r>
              <a:rPr lang="es-ES_tradnl" sz="3200" dirty="0" smtClean="0"/>
              <a:t>mi tarea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Tú y usted y yo </a:t>
            </a:r>
            <a:r>
              <a:rPr lang="es-ES_tradnl" sz="3200" smtClean="0">
                <a:latin typeface="+mn-lt"/>
                <a:ea typeface="+mn-ea"/>
                <a:cs typeface="+mn-cs"/>
              </a:rPr>
              <a:t>_________ todo.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09325" y="1306411"/>
            <a:ext cx="144541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haces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985" y="1856329"/>
            <a:ext cx="148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hacen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96975" y="2455863"/>
            <a:ext cx="163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hago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63131" y="3055938"/>
            <a:ext cx="25066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hacemos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670175" y="3641149"/>
            <a:ext cx="242093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hacen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88746" y="4225925"/>
            <a:ext cx="175434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hacemos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83726" y="4811137"/>
            <a:ext cx="160369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hago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49792" y="5395913"/>
            <a:ext cx="187822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hacemos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9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28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11289</TotalTime>
  <Words>83</Words>
  <Application>Microsoft Macintosh PowerPoint</Application>
  <PresentationFormat>On-screen Show (4:3)</PresentationFormat>
  <Paragraphs>55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Hacer Día 1</vt:lpstr>
      <vt:lpstr>Hacer Día 1</vt:lpstr>
      <vt:lpstr>Hacer Día 1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 Gore</dc:creator>
  <cp:lastModifiedBy>`yq</cp:lastModifiedBy>
  <cp:revision>107</cp:revision>
  <dcterms:created xsi:type="dcterms:W3CDTF">2011-09-23T10:11:03Z</dcterms:created>
  <dcterms:modified xsi:type="dcterms:W3CDTF">2016-01-06T20:44:27Z</dcterms:modified>
</cp:coreProperties>
</file>