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73" r:id="rId2"/>
    <p:sldId id="363" r:id="rId3"/>
    <p:sldId id="385" r:id="rId4"/>
    <p:sldId id="380" r:id="rId5"/>
    <p:sldId id="381" r:id="rId6"/>
    <p:sldId id="382" r:id="rId7"/>
    <p:sldId id="383" r:id="rId8"/>
    <p:sldId id="384" r:id="rId9"/>
    <p:sldId id="386" r:id="rId10"/>
    <p:sldId id="357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9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82D1DC-47D8-B040-8921-5704E9808855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E18AE2-18DE-6149-9526-A98BBDBAE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7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FEF5-3D39-054D-AFBD-0D1029558B74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AA5-0555-724A-862C-5EFEE1256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4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2AE5-4C5B-004F-8D06-E6B45FD8EC29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AE53-D38E-5E48-9763-F2B662D7F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4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1F24-C05D-AD48-B1BA-B0D9523D115F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736-4AAF-B643-B949-F6F76646D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66F0-42F3-BA4A-A5D5-A6453948745A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2B47-6701-8146-8206-62394BE7D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C739-6B1A-3E4F-AFD0-FE3B6DD64BD6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350A-354E-8C7D-1C96F6999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9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1F39-063A-6041-9BDE-3E7436524E01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7ABD-BA5D-FB45-BB04-B2CDBC0A2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4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9D1-57A6-7B42-8F36-5A4731081929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AE02-8AC3-F64E-AAAF-5FA64A065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54A-ABF1-BC4C-B5C5-2243E183B184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A3E3-00CA-684D-A9CE-AA30977B5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2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9B7C-F1BC-E24F-AD82-499010A72183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FBC4-7C8A-EF46-9C3F-79684D7DA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7356-72CD-B948-B4AE-AF7F75831438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FB7-E3E5-134E-A997-7AA3679EE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308-37C3-4349-8936-BD1E11E27C8E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427-57B1-A244-A316-809CB391C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2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650C3A-1888-C64B-B0BC-A4B03A1217AF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19344-2314-3446-92AB-CC9B3AF7E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Tener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2"/>
            <a:ext cx="8940800" cy="60975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>
                <a:latin typeface="+mn-lt"/>
                <a:ea typeface="+mn-ea"/>
                <a:cs typeface="+mn-cs"/>
              </a:rPr>
              <a:t>Conjugating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“tener”</a:t>
            </a:r>
            <a:endParaRPr lang="es-ES_tradnl" sz="3200" dirty="0" smtClean="0">
              <a:latin typeface="+mn-lt"/>
              <a:ea typeface="+mn-ea"/>
              <a:cs typeface="+mn-cs"/>
            </a:endParaRPr>
          </a:p>
          <a:p>
            <a:pPr marL="1366838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Tener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fairly</a:t>
            </a:r>
            <a:r>
              <a:rPr lang="es-ES_tradnl" sz="3200" dirty="0" smtClean="0"/>
              <a:t> irregular, </a:t>
            </a:r>
            <a:r>
              <a:rPr lang="es-ES_tradnl" sz="3200" dirty="0" err="1" smtClean="0"/>
              <a:t>meaning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breaks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from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pattern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most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verbs</a:t>
            </a:r>
            <a:r>
              <a:rPr lang="es-ES_tradnl" sz="3200" dirty="0" smtClean="0"/>
              <a:t>.</a:t>
            </a:r>
          </a:p>
          <a:p>
            <a:pPr marL="1366838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You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can’t</a:t>
            </a:r>
            <a:r>
              <a:rPr lang="es-ES_tradnl" sz="3200" dirty="0" smtClean="0"/>
              <a:t> use regular –</a:t>
            </a:r>
            <a:r>
              <a:rPr lang="es-ES_tradnl" sz="3200" dirty="0" err="1" smtClean="0"/>
              <a:t>ar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endings</a:t>
            </a:r>
            <a:endParaRPr lang="es-ES_tradnl" sz="3200" dirty="0" smtClean="0"/>
          </a:p>
          <a:p>
            <a:pPr marL="1366838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You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have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memorize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conjugations</a:t>
            </a:r>
            <a:endParaRPr lang="es-ES_tradnl" sz="3200" b="1" dirty="0" smtClean="0">
              <a:solidFill>
                <a:srgbClr val="008000"/>
              </a:solidFill>
            </a:endParaRPr>
          </a:p>
          <a:p>
            <a:pPr defTabSz="-406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Meaning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:												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>
                <a:latin typeface="+mn-lt"/>
                <a:ea typeface="+mn-ea"/>
                <a:cs typeface="+mn-cs"/>
              </a:rPr>
              <a:t>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ener = ________</a:t>
            </a:r>
          </a:p>
          <a:p>
            <a:pPr defTabSz="-406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																							</a:t>
            </a:r>
          </a:p>
          <a:p>
            <a:pPr defTabSz="-406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																																							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Él tiene   = He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having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</a:p>
          <a:p>
            <a:pPr defTabSz="-406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	                         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= </a:t>
            </a:r>
            <a:r>
              <a:rPr lang="es-ES_tradnl" sz="3200" dirty="0">
                <a:latin typeface="+mn-lt"/>
                <a:ea typeface="+mn-ea"/>
                <a:cs typeface="+mn-cs"/>
              </a:rPr>
              <a:t>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e has.</a:t>
            </a:r>
          </a:p>
          <a:p>
            <a:pPr defTabSz="-406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                       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= He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does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have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31236" y="3520622"/>
            <a:ext cx="18021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have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84733" y="5817405"/>
            <a:ext cx="3393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(</a:t>
            </a:r>
            <a:r>
              <a:rPr lang="es-ES_tradnl" sz="3200" dirty="0" err="1" smtClean="0">
                <a:solidFill>
                  <a:srgbClr val="FF0000"/>
                </a:solidFill>
              </a:rPr>
              <a:t>used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mostly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for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questions</a:t>
            </a:r>
            <a:r>
              <a:rPr lang="es-ES_tradnl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7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Tener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145019"/>
              </p:ext>
            </p:extLst>
          </p:nvPr>
        </p:nvGraphicFramePr>
        <p:xfrm>
          <a:off x="206486" y="3762595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Tengo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Tenemos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Tienen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6486" y="958850"/>
            <a:ext cx="8512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Find patterns between the conjugations of “</a:t>
            </a:r>
            <a:r>
              <a:rPr lang="en-US" sz="3200" dirty="0" err="1" smtClean="0"/>
              <a:t>tener</a:t>
            </a:r>
            <a:r>
              <a:rPr lang="en-US" sz="3200" dirty="0" smtClean="0"/>
              <a:t>” below and those of “</a:t>
            </a:r>
            <a:r>
              <a:rPr lang="en-US" sz="3200" dirty="0" err="1" smtClean="0"/>
              <a:t>Ser</a:t>
            </a:r>
            <a:r>
              <a:rPr lang="en-US" sz="3200" dirty="0" smtClean="0"/>
              <a:t>” and the “-</a:t>
            </a:r>
            <a:r>
              <a:rPr lang="en-US" sz="3200" dirty="0" err="1" smtClean="0"/>
              <a:t>ar</a:t>
            </a:r>
            <a:r>
              <a:rPr lang="en-US" sz="3200" dirty="0" smtClean="0"/>
              <a:t>” endings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189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Tener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678166"/>
              </p:ext>
            </p:extLst>
          </p:nvPr>
        </p:nvGraphicFramePr>
        <p:xfrm>
          <a:off x="206486" y="2064906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Tengo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Tenemos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Tienen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95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Tener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22279"/>
              </p:ext>
            </p:extLst>
          </p:nvPr>
        </p:nvGraphicFramePr>
        <p:xfrm>
          <a:off x="206486" y="2064906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Tenemos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Tienen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7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Tener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59887"/>
              </p:ext>
            </p:extLst>
          </p:nvPr>
        </p:nvGraphicFramePr>
        <p:xfrm>
          <a:off x="206486" y="2064906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Tenemos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40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Tener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748448"/>
              </p:ext>
            </p:extLst>
          </p:nvPr>
        </p:nvGraphicFramePr>
        <p:xfrm>
          <a:off x="206486" y="2064906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Tenemos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59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Tener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381357"/>
              </p:ext>
            </p:extLst>
          </p:nvPr>
        </p:nvGraphicFramePr>
        <p:xfrm>
          <a:off x="206486" y="2064906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Tiene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15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Tener Día </a:t>
            </a:r>
            <a:r>
              <a:rPr lang="es-HN" b="1" u="sng" dirty="0">
                <a:latin typeface="Calibri" charset="0"/>
              </a:rPr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401517"/>
              </p:ext>
            </p:extLst>
          </p:nvPr>
        </p:nvGraphicFramePr>
        <p:xfrm>
          <a:off x="206486" y="2064906"/>
          <a:ext cx="8512176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52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Tener </a:t>
            </a:r>
            <a:r>
              <a:rPr lang="es-HN" b="1" u="sng" dirty="0">
                <a:latin typeface="Calibri" charset="0"/>
              </a:rPr>
              <a:t>Día </a:t>
            </a:r>
            <a:r>
              <a:rPr lang="es-HN" b="1" u="sng" dirty="0" smtClean="0">
                <a:latin typeface="Calibri" charset="0"/>
              </a:rPr>
              <a:t>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As a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group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complete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blanks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0" y="1373188"/>
            <a:ext cx="8448675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Mamá</a:t>
            </a:r>
            <a:r>
              <a:rPr lang="en-US" sz="3200" dirty="0"/>
              <a:t>	_________ </a:t>
            </a:r>
            <a:r>
              <a:rPr lang="en-US" sz="3200" dirty="0" smtClean="0"/>
              <a:t>(</a:t>
            </a:r>
            <a:r>
              <a:rPr lang="en-US" sz="3200" dirty="0" err="1" smtClean="0"/>
              <a:t>tener</a:t>
            </a:r>
            <a:r>
              <a:rPr lang="en-US" sz="3200" dirty="0" smtClean="0"/>
              <a:t>) un </a:t>
            </a:r>
            <a:r>
              <a:rPr lang="en-US" sz="3200" dirty="0" err="1" smtClean="0"/>
              <a:t>perro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Tú</a:t>
            </a:r>
            <a:r>
              <a:rPr lang="en-US" sz="3200" dirty="0" smtClean="0"/>
              <a:t> no </a:t>
            </a:r>
            <a:r>
              <a:rPr lang="en-US" sz="3200" dirty="0"/>
              <a:t>___________ </a:t>
            </a:r>
            <a:r>
              <a:rPr lang="en-US" sz="3200" dirty="0" smtClean="0"/>
              <a:t>(</a:t>
            </a:r>
            <a:r>
              <a:rPr lang="en-US" sz="3200" dirty="0" err="1" smtClean="0"/>
              <a:t>tener</a:t>
            </a:r>
            <a:r>
              <a:rPr lang="en-US" sz="3200" dirty="0" smtClean="0"/>
              <a:t>) </a:t>
            </a:r>
            <a:r>
              <a:rPr lang="en-US" sz="3200" dirty="0" err="1" smtClean="0"/>
              <a:t>malas</a:t>
            </a:r>
            <a:r>
              <a:rPr lang="en-US" sz="3200" dirty="0" smtClean="0"/>
              <a:t> </a:t>
            </a:r>
            <a:r>
              <a:rPr lang="en-US" sz="3200" dirty="0" err="1" smtClean="0"/>
              <a:t>notas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Tom y yo  </a:t>
            </a:r>
            <a:r>
              <a:rPr lang="es-ES_tradnl" sz="3200" dirty="0">
                <a:latin typeface="+mn-lt"/>
                <a:ea typeface="+mn-ea"/>
                <a:cs typeface="+mn-cs"/>
              </a:rPr>
              <a:t>______________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(tener) un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ipad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/>
              <a:t>Ellos</a:t>
            </a:r>
            <a:r>
              <a:rPr lang="en-US" sz="3200" dirty="0"/>
              <a:t> ______________ </a:t>
            </a:r>
            <a:r>
              <a:rPr lang="en-US" sz="3200" dirty="0" smtClean="0"/>
              <a:t>(</a:t>
            </a:r>
            <a:r>
              <a:rPr lang="en-US" sz="3200" dirty="0" err="1" smtClean="0"/>
              <a:t>tener</a:t>
            </a:r>
            <a:r>
              <a:rPr lang="en-US" sz="3200" dirty="0" smtClean="0"/>
              <a:t>) </a:t>
            </a:r>
            <a:r>
              <a:rPr lang="en-US" sz="3200" dirty="0" err="1" smtClean="0"/>
              <a:t>una</a:t>
            </a:r>
            <a:r>
              <a:rPr lang="en-US" sz="3200" dirty="0" smtClean="0"/>
              <a:t> casa.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Ella no ______ (tener) pelo.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/>
              <a:t>Yo</a:t>
            </a:r>
            <a:r>
              <a:rPr lang="en-US" sz="3200" dirty="0" smtClean="0"/>
              <a:t> lo __________ (</a:t>
            </a:r>
            <a:r>
              <a:rPr lang="en-US" sz="3200" dirty="0" err="1" smtClean="0"/>
              <a:t>tener</a:t>
            </a:r>
            <a:r>
              <a:rPr lang="en-US" sz="3200" dirty="0" smtClean="0"/>
              <a:t>).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Yolanda </a:t>
            </a:r>
            <a:r>
              <a:rPr lang="es-ES_tradnl" sz="3200" dirty="0">
                <a:latin typeface="+mn-lt"/>
                <a:ea typeface="+mn-ea"/>
                <a:cs typeface="+mn-cs"/>
              </a:rPr>
              <a:t>__________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(tener) una televisión.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María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y tú _____________ (tener) un carro.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68501" y="1306411"/>
            <a:ext cx="14454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tiene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44208" y="1890611"/>
            <a:ext cx="148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tienes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1765" y="2455863"/>
            <a:ext cx="163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tenemos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79563" y="3055938"/>
            <a:ext cx="25066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tienen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65287" y="3696929"/>
            <a:ext cx="24209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tiene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60040" y="3629584"/>
            <a:ext cx="175434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tengo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66151" y="4810125"/>
            <a:ext cx="10906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tiene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88746" y="5395913"/>
            <a:ext cx="259173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tienen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9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52629</TotalTime>
  <Words>277</Words>
  <Application>Microsoft Macintosh PowerPoint</Application>
  <PresentationFormat>On-screen Show (4:3)</PresentationFormat>
  <Paragraphs>116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Tener Día 1</vt:lpstr>
      <vt:lpstr>Tener Día 1</vt:lpstr>
      <vt:lpstr>Tener Día 1</vt:lpstr>
      <vt:lpstr>Tener Día 1</vt:lpstr>
      <vt:lpstr>Tener Día 1</vt:lpstr>
      <vt:lpstr>Tener Día 1</vt:lpstr>
      <vt:lpstr>Tener Día 1</vt:lpstr>
      <vt:lpstr>Tener Día 1</vt:lpstr>
      <vt:lpstr>Tener Día 1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`yq</cp:lastModifiedBy>
  <cp:revision>334</cp:revision>
  <dcterms:created xsi:type="dcterms:W3CDTF">2011-09-23T10:11:03Z</dcterms:created>
  <dcterms:modified xsi:type="dcterms:W3CDTF">2016-01-06T18:47:07Z</dcterms:modified>
</cp:coreProperties>
</file>