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94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29EC-B92B-B04C-80AF-6BA0249E095F}" type="datetimeFigureOut">
              <a:rPr lang="en-US" smtClean="0"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CC9C-08E9-FE42-8F09-F73425CA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4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29EC-B92B-B04C-80AF-6BA0249E095F}" type="datetimeFigureOut">
              <a:rPr lang="en-US" smtClean="0"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CC9C-08E9-FE42-8F09-F73425CA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0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29EC-B92B-B04C-80AF-6BA0249E095F}" type="datetimeFigureOut">
              <a:rPr lang="en-US" smtClean="0"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CC9C-08E9-FE42-8F09-F73425CA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2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29EC-B92B-B04C-80AF-6BA0249E095F}" type="datetimeFigureOut">
              <a:rPr lang="en-US" smtClean="0"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CC9C-08E9-FE42-8F09-F73425CA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3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29EC-B92B-B04C-80AF-6BA0249E095F}" type="datetimeFigureOut">
              <a:rPr lang="en-US" smtClean="0"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CC9C-08E9-FE42-8F09-F73425CA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29EC-B92B-B04C-80AF-6BA0249E095F}" type="datetimeFigureOut">
              <a:rPr lang="en-US" smtClean="0"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CC9C-08E9-FE42-8F09-F73425CA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29EC-B92B-B04C-80AF-6BA0249E095F}" type="datetimeFigureOut">
              <a:rPr lang="en-US" smtClean="0"/>
              <a:t>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CC9C-08E9-FE42-8F09-F73425CA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8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29EC-B92B-B04C-80AF-6BA0249E095F}" type="datetimeFigureOut">
              <a:rPr lang="en-US" smtClean="0"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CC9C-08E9-FE42-8F09-F73425CA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0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29EC-B92B-B04C-80AF-6BA0249E095F}" type="datetimeFigureOut">
              <a:rPr lang="en-US" smtClean="0"/>
              <a:t>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CC9C-08E9-FE42-8F09-F73425CA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5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29EC-B92B-B04C-80AF-6BA0249E095F}" type="datetimeFigureOut">
              <a:rPr lang="en-US" smtClean="0"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CC9C-08E9-FE42-8F09-F73425CA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29EC-B92B-B04C-80AF-6BA0249E095F}" type="datetimeFigureOut">
              <a:rPr lang="en-US" smtClean="0"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CC9C-08E9-FE42-8F09-F73425CA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8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D29EC-B92B-B04C-80AF-6BA0249E095F}" type="datetimeFigureOut">
              <a:rPr lang="en-US" smtClean="0"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ECC9C-08E9-FE42-8F09-F73425CA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5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Relationship Id="rId3" Type="http://schemas.openxmlformats.org/officeDocument/2006/relationships/image" Target="../media/image25.jp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education/profession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46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Sector de </a:t>
            </a:r>
            <a:r>
              <a:rPr lang="en-US" dirty="0" err="1" smtClean="0"/>
              <a:t>servicios</a:t>
            </a:r>
            <a:endParaRPr lang="en-US" dirty="0"/>
          </a:p>
        </p:txBody>
      </p:sp>
      <p:pic>
        <p:nvPicPr>
          <p:cNvPr id="4" name="Picture 3" descr="service industr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719" y="2719159"/>
            <a:ext cx="4861140" cy="323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424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beautician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estetiscista</a:t>
            </a:r>
            <a:endParaRPr lang="en-US" dirty="0"/>
          </a:p>
        </p:txBody>
      </p:sp>
      <p:pic>
        <p:nvPicPr>
          <p:cNvPr id="4" name="Picture 3" descr="beautici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162" y="2430524"/>
            <a:ext cx="5767496" cy="358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917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barbero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barber</a:t>
            </a:r>
            <a:endParaRPr lang="en-US" dirty="0"/>
          </a:p>
        </p:txBody>
      </p:sp>
      <p:pic>
        <p:nvPicPr>
          <p:cNvPr id="4" name="Picture 3" descr="barb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00" y="2431661"/>
            <a:ext cx="4190241" cy="278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892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negocio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pic>
        <p:nvPicPr>
          <p:cNvPr id="4" name="Picture 3" descr="busine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739" y="1417638"/>
            <a:ext cx="4910840" cy="469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19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Empresario</a:t>
            </a: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Entrepreneur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88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manager</a:t>
            </a:r>
            <a:endParaRPr lang="en-US" dirty="0"/>
          </a:p>
        </p:txBody>
      </p:sp>
      <p:pic>
        <p:nvPicPr>
          <p:cNvPr id="4" name="Picture 3" descr="manag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246" y="2527493"/>
            <a:ext cx="5407837" cy="359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503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Vendedor</a:t>
            </a: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Sales person</a:t>
            </a:r>
            <a:endParaRPr lang="en-US" dirty="0"/>
          </a:p>
        </p:txBody>
      </p:sp>
      <p:pic>
        <p:nvPicPr>
          <p:cNvPr id="4" name="Picture 3" descr="salespers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889" y="2694618"/>
            <a:ext cx="6912785" cy="387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822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soldado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soilder</a:t>
            </a:r>
            <a:endParaRPr lang="en-US" dirty="0"/>
          </a:p>
        </p:txBody>
      </p:sp>
      <p:pic>
        <p:nvPicPr>
          <p:cNvPr id="4" name="Picture 3" descr="soil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01" y="2630536"/>
            <a:ext cx="5707554" cy="332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387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Medicina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46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doctor</a:t>
            </a:r>
            <a:endParaRPr lang="en-US" dirty="0"/>
          </a:p>
        </p:txBody>
      </p:sp>
      <p:pic>
        <p:nvPicPr>
          <p:cNvPr id="4" name="Picture 3" descr="docto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244" y="1200877"/>
            <a:ext cx="3905594" cy="53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8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would you like to do 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¿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gustaria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05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fisioterapeuta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therapist</a:t>
            </a:r>
            <a:endParaRPr lang="en-US" dirty="0"/>
          </a:p>
        </p:txBody>
      </p:sp>
      <p:pic>
        <p:nvPicPr>
          <p:cNvPr id="4" name="Picture 3" descr="physical therapi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293" y="2485067"/>
            <a:ext cx="5044190" cy="403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398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Enfermero</a:t>
            </a: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nurse</a:t>
            </a:r>
            <a:endParaRPr lang="en-US" dirty="0"/>
          </a:p>
        </p:txBody>
      </p:sp>
      <p:pic>
        <p:nvPicPr>
          <p:cNvPr id="4" name="Picture 3" descr="nurs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656" y="2383746"/>
            <a:ext cx="4534879" cy="300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628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Investigador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Investigator/ researcher</a:t>
            </a:r>
            <a:endParaRPr lang="en-US" dirty="0"/>
          </a:p>
        </p:txBody>
      </p:sp>
      <p:pic>
        <p:nvPicPr>
          <p:cNvPr id="4" name="Picture 3" descr="research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300" y="2488534"/>
            <a:ext cx="3704423" cy="321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56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abogado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lawyer</a:t>
            </a:r>
            <a:endParaRPr lang="en-US" dirty="0"/>
          </a:p>
        </p:txBody>
      </p:sp>
      <p:pic>
        <p:nvPicPr>
          <p:cNvPr id="4" name="Picture 3" descr="lawy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829" y="2577434"/>
            <a:ext cx="5190833" cy="388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502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Asistente</a:t>
            </a:r>
            <a:r>
              <a:rPr lang="en-US" dirty="0" smtClean="0"/>
              <a:t> legal / </a:t>
            </a:r>
            <a:r>
              <a:rPr lang="en-US" dirty="0" err="1" smtClean="0"/>
              <a:t>jur</a:t>
            </a:r>
            <a:r>
              <a:rPr lang="en-US" dirty="0" err="1" smtClean="0"/>
              <a:t>í</a:t>
            </a:r>
            <a:r>
              <a:rPr lang="en-US" dirty="0" err="1" smtClean="0"/>
              <a:t>dico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paralegal</a:t>
            </a:r>
            <a:endParaRPr lang="en-US" dirty="0"/>
          </a:p>
        </p:txBody>
      </p:sp>
      <p:pic>
        <p:nvPicPr>
          <p:cNvPr id="4" name="Picture 3" descr="paraleg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10" y="2959016"/>
            <a:ext cx="5326723" cy="235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46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politician</a:t>
            </a:r>
            <a:endParaRPr lang="en-US" dirty="0"/>
          </a:p>
        </p:txBody>
      </p:sp>
      <p:pic>
        <p:nvPicPr>
          <p:cNvPr id="4" name="Picture 3" descr="politici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94" y="1975904"/>
            <a:ext cx="3685286" cy="460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994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Oficial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polic</a:t>
            </a:r>
            <a:r>
              <a:rPr lang="en-US" dirty="0" err="1" smtClean="0"/>
              <a:t>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Police officer</a:t>
            </a:r>
            <a:endParaRPr lang="en-US" dirty="0"/>
          </a:p>
        </p:txBody>
      </p:sp>
      <p:pic>
        <p:nvPicPr>
          <p:cNvPr id="4" name="Picture 3" descr="poli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469" y="2717717"/>
            <a:ext cx="5116918" cy="354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362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Bombero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firefighter</a:t>
            </a:r>
            <a:endParaRPr lang="en-US" dirty="0"/>
          </a:p>
        </p:txBody>
      </p:sp>
      <p:pic>
        <p:nvPicPr>
          <p:cNvPr id="4" name="Picture 3" descr="firefigh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469" y="2435127"/>
            <a:ext cx="4841983" cy="345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0437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Educaci</a:t>
            </a:r>
            <a:r>
              <a:rPr lang="en-US" dirty="0" err="1" smtClean="0"/>
              <a:t>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41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principal</a:t>
            </a:r>
            <a:endParaRPr lang="en-US" dirty="0"/>
          </a:p>
        </p:txBody>
      </p:sp>
      <p:pic>
        <p:nvPicPr>
          <p:cNvPr id="4" name="Picture 3" descr="princip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093" y="2320522"/>
            <a:ext cx="4304626" cy="325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713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plan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piensas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33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Consejero</a:t>
            </a: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counselor</a:t>
            </a:r>
            <a:endParaRPr lang="en-US" dirty="0"/>
          </a:p>
        </p:txBody>
      </p:sp>
      <p:pic>
        <p:nvPicPr>
          <p:cNvPr id="4" name="Picture 3" descr="counselo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97" y="2311289"/>
            <a:ext cx="6026239" cy="337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36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Profesor</a:t>
            </a:r>
            <a:r>
              <a:rPr lang="en-US" dirty="0" smtClean="0"/>
              <a:t>(a)/ maestro(a)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</a:t>
            </a:r>
            <a:endParaRPr lang="en-US" dirty="0"/>
          </a:p>
        </p:txBody>
      </p:sp>
      <p:pic>
        <p:nvPicPr>
          <p:cNvPr id="4" name="Picture 3" descr="teach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679" y="2743116"/>
            <a:ext cx="4980943" cy="331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508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Escritor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writer</a:t>
            </a:r>
            <a:endParaRPr lang="en-US" dirty="0"/>
          </a:p>
        </p:txBody>
      </p:sp>
      <p:pic>
        <p:nvPicPr>
          <p:cNvPr id="4" name="Picture 3" descr="wri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497" y="2502954"/>
            <a:ext cx="5570986" cy="311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07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Fot</a:t>
            </a:r>
            <a:r>
              <a:rPr lang="en-US" dirty="0" err="1" smtClean="0"/>
              <a:t>ó</a:t>
            </a:r>
            <a:r>
              <a:rPr lang="en-US" dirty="0" err="1" smtClean="0"/>
              <a:t>grafo</a:t>
            </a: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photographer</a:t>
            </a:r>
            <a:endParaRPr lang="en-US" dirty="0"/>
          </a:p>
        </p:txBody>
      </p:sp>
      <p:pic>
        <p:nvPicPr>
          <p:cNvPr id="4" name="Picture 3" descr="photo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287" y="2599368"/>
            <a:ext cx="5819568" cy="387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111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Actor/</a:t>
            </a:r>
            <a:r>
              <a:rPr lang="en-US" dirty="0" err="1" smtClean="0"/>
              <a:t>actriz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actor,/ actress</a:t>
            </a:r>
            <a:endParaRPr lang="en-US" dirty="0"/>
          </a:p>
        </p:txBody>
      </p:sp>
      <p:pic>
        <p:nvPicPr>
          <p:cNvPr id="4" name="Picture 3" descr="actor actre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25" y="2335247"/>
            <a:ext cx="6217925" cy="348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311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pic>
        <p:nvPicPr>
          <p:cNvPr id="4" name="Picture 3" descr="mod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30" y="2646702"/>
            <a:ext cx="3810000" cy="2133600"/>
          </a:xfrm>
          <a:prstGeom prst="rect">
            <a:avLst/>
          </a:prstGeom>
        </p:spPr>
      </p:pic>
      <p:pic>
        <p:nvPicPr>
          <p:cNvPr id="5" name="Picture 4" descr="model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159" y="2425339"/>
            <a:ext cx="24003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92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estrella</a:t>
            </a:r>
            <a:r>
              <a:rPr lang="en-US" dirty="0" smtClean="0"/>
              <a:t> del </a:t>
            </a:r>
            <a:r>
              <a:rPr lang="en-US" dirty="0" err="1" smtClean="0"/>
              <a:t>programa</a:t>
            </a:r>
            <a:r>
              <a:rPr lang="en-US" dirty="0" smtClean="0"/>
              <a:t> de la </a:t>
            </a:r>
            <a:r>
              <a:rPr lang="en-US" dirty="0" err="1" smtClean="0"/>
              <a:t>vida</a:t>
            </a:r>
            <a:r>
              <a:rPr lang="en-US" dirty="0" smtClean="0"/>
              <a:t> real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Reality </a:t>
            </a:r>
            <a:r>
              <a:rPr lang="en-US" dirty="0" err="1" smtClean="0"/>
              <a:t>tv</a:t>
            </a:r>
            <a:r>
              <a:rPr lang="en-US" dirty="0" smtClean="0"/>
              <a:t> star</a:t>
            </a:r>
            <a:endParaRPr lang="en-US" dirty="0"/>
          </a:p>
        </p:txBody>
      </p:sp>
      <p:pic>
        <p:nvPicPr>
          <p:cNvPr id="4" name="Picture 3" descr="realtiy t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69" y="2381063"/>
            <a:ext cx="5627882" cy="37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28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Convertirse</a:t>
            </a:r>
            <a:r>
              <a:rPr lang="en-US" dirty="0" smtClean="0"/>
              <a:t> 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018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Conseguir</a:t>
            </a:r>
            <a:r>
              <a:rPr lang="en-US" dirty="0" smtClean="0"/>
              <a:t>(</a:t>
            </a:r>
            <a:r>
              <a:rPr lang="en-US" dirty="0" err="1" smtClean="0"/>
              <a:t>obtener</a:t>
            </a:r>
            <a:r>
              <a:rPr lang="en-US" dirty="0" smtClean="0"/>
              <a:t>) </a:t>
            </a:r>
            <a:r>
              <a:rPr lang="en-US" dirty="0" err="1" smtClean="0"/>
              <a:t>trabajo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get a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5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interested in studying…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interesado</a:t>
            </a:r>
            <a:r>
              <a:rPr lang="en-US" dirty="0" smtClean="0"/>
              <a:t>(a) en </a:t>
            </a:r>
            <a:r>
              <a:rPr lang="en-US" dirty="0" err="1" smtClean="0"/>
              <a:t>estudiar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271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always wanted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Siempre</a:t>
            </a:r>
            <a:r>
              <a:rPr lang="en-US" dirty="0" smtClean="0"/>
              <a:t> he </a:t>
            </a:r>
            <a:r>
              <a:rPr lang="en-US" dirty="0" err="1" smtClean="0"/>
              <a:t>querido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 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85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would like to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gustar</a:t>
            </a:r>
            <a:r>
              <a:rPr lang="en-US" dirty="0" err="1" smtClean="0"/>
              <a:t>ía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61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intend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pienso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114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dream of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Sue</a:t>
            </a:r>
            <a:r>
              <a:rPr lang="en-US" dirty="0" err="1" smtClean="0"/>
              <a:t>ño</a:t>
            </a:r>
            <a:r>
              <a:rPr lang="en-US" dirty="0" smtClean="0"/>
              <a:t> en/ con…</a:t>
            </a:r>
            <a:endParaRPr lang="en-US" dirty="0"/>
          </a:p>
        </p:txBody>
      </p:sp>
      <p:pic>
        <p:nvPicPr>
          <p:cNvPr id="4" name="Picture 3" descr="dream o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558" y="2228101"/>
            <a:ext cx="3293718" cy="352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851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profesi</a:t>
            </a:r>
            <a:r>
              <a:rPr lang="en-US" dirty="0" err="1" smtClean="0"/>
              <a:t>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89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200</Words>
  <Application>Microsoft Macintosh PowerPoint</Application>
  <PresentationFormat>On-screen Show (4:3)</PresentationFormat>
  <Paragraphs>75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My education/profession</vt:lpstr>
      <vt:lpstr>What would you like to do ? </vt:lpstr>
      <vt:lpstr>What do you plan to do?</vt:lpstr>
      <vt:lpstr>I am interested in studying…</vt:lpstr>
      <vt:lpstr>I have always wanted to study…</vt:lpstr>
      <vt:lpstr>I would like to be</vt:lpstr>
      <vt:lpstr>I intend to…</vt:lpstr>
      <vt:lpstr>I dream of …</vt:lpstr>
      <vt:lpstr>profession</vt:lpstr>
      <vt:lpstr>Service industry</vt:lpstr>
      <vt:lpstr>beautician</vt:lpstr>
      <vt:lpstr>barbero</vt:lpstr>
      <vt:lpstr>negocio</vt:lpstr>
      <vt:lpstr>Empresario(a)</vt:lpstr>
      <vt:lpstr>Gerente</vt:lpstr>
      <vt:lpstr>Vendedor(a)</vt:lpstr>
      <vt:lpstr>soldado</vt:lpstr>
      <vt:lpstr>Medicina</vt:lpstr>
      <vt:lpstr>Doctor</vt:lpstr>
      <vt:lpstr>fisioterapeuta</vt:lpstr>
      <vt:lpstr>Enfermero(a)</vt:lpstr>
      <vt:lpstr>Investigador</vt:lpstr>
      <vt:lpstr>abogado</vt:lpstr>
      <vt:lpstr>Asistente legal / jurídico</vt:lpstr>
      <vt:lpstr>politico</vt:lpstr>
      <vt:lpstr>Oficial de policía</vt:lpstr>
      <vt:lpstr>Bombero</vt:lpstr>
      <vt:lpstr>Educación</vt:lpstr>
      <vt:lpstr>Director(a)</vt:lpstr>
      <vt:lpstr>Consejero(a)</vt:lpstr>
      <vt:lpstr>Profesor(a)/ maestro(a)</vt:lpstr>
      <vt:lpstr>Escritor</vt:lpstr>
      <vt:lpstr>Fotógrafo(a)</vt:lpstr>
      <vt:lpstr>Actor/actriz</vt:lpstr>
      <vt:lpstr>modelo</vt:lpstr>
      <vt:lpstr>La estrella del programa de la vida real</vt:lpstr>
      <vt:lpstr>Convertirse en </vt:lpstr>
      <vt:lpstr>Conseguir(obtener) trabajo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education</dc:title>
  <dc:creator>`yq</dc:creator>
  <cp:lastModifiedBy>`yq</cp:lastModifiedBy>
  <cp:revision>7</cp:revision>
  <dcterms:created xsi:type="dcterms:W3CDTF">2016-01-11T17:13:29Z</dcterms:created>
  <dcterms:modified xsi:type="dcterms:W3CDTF">2016-01-11T19:20:10Z</dcterms:modified>
</cp:coreProperties>
</file>