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87" r:id="rId2"/>
    <p:sldId id="388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357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82D1DC-47D8-B040-8921-5704E9808855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E18AE2-18DE-6149-9526-A98BBDBAE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7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ECCD83-BCF0-8641-B8AA-6C4567A3075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ECCD83-BCF0-8641-B8AA-6C4567A3075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ECCD83-BCF0-8641-B8AA-6C4567A3075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ECCD83-BCF0-8641-B8AA-6C4567A3075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ECCD83-BCF0-8641-B8AA-6C4567A3075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ECCD83-BCF0-8641-B8AA-6C4567A3075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4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4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4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2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/>
              <a:pPr>
                <a:defRPr/>
              </a:pPr>
              <a:t>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120650"/>
            <a:ext cx="9144000" cy="1646238"/>
          </a:xfrm>
        </p:spPr>
        <p:txBody>
          <a:bodyPr/>
          <a:lstStyle/>
          <a:p>
            <a:r>
              <a:rPr lang="es-HN" b="1" u="sng">
                <a:latin typeface="Calibri" charset="0"/>
              </a:rPr>
              <a:t>Take your seat, at the bell we’ll start the quiz</a:t>
            </a: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42900" y="1339850"/>
            <a:ext cx="8650288" cy="452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3600" dirty="0" err="1"/>
              <a:t>Hablar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un cero</a:t>
            </a:r>
          </a:p>
          <a:p>
            <a:pPr eaLnBrk="1" hangingPunct="1">
              <a:buFont typeface="Arial" charset="0"/>
              <a:buChar char="•"/>
            </a:pPr>
            <a:r>
              <a:rPr lang="en-US" sz="3600" dirty="0" err="1"/>
              <a:t>Apuntes</a:t>
            </a:r>
            <a:r>
              <a:rPr lang="en-US" sz="3600" dirty="0"/>
              <a:t> </a:t>
            </a:r>
            <a:r>
              <a:rPr lang="en-US" sz="3600" dirty="0" err="1"/>
              <a:t>afuera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un cero</a:t>
            </a:r>
          </a:p>
          <a:p>
            <a:pPr eaLnBrk="1" hangingPunct="1">
              <a:buFont typeface="Arial" charset="0"/>
              <a:buChar char="•"/>
            </a:pPr>
            <a:r>
              <a:rPr lang="en-US" sz="3600" dirty="0"/>
              <a:t>Goes in the test/quiz tray when you’re done</a:t>
            </a:r>
            <a:br>
              <a:rPr lang="en-US" sz="3600" dirty="0"/>
            </a:br>
            <a:endParaRPr lang="en-US" sz="3600" dirty="0"/>
          </a:p>
          <a:p>
            <a:pPr eaLnBrk="1" hangingPunct="1">
              <a:buFont typeface="Arial" charset="0"/>
              <a:buChar char="•"/>
            </a:pPr>
            <a:r>
              <a:rPr lang="en-US" sz="3600" dirty="0"/>
              <a:t>Try to hurry, we have a lesson after this and you’re responsible for the material regardless of how far </a:t>
            </a:r>
            <a:r>
              <a:rPr lang="en-US" sz="3600"/>
              <a:t>we </a:t>
            </a:r>
            <a:r>
              <a:rPr lang="en-US" sz="3600" smtClean="0"/>
              <a:t>get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864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120650"/>
            <a:ext cx="9144000" cy="841416"/>
          </a:xfrm>
        </p:spPr>
        <p:txBody>
          <a:bodyPr/>
          <a:lstStyle/>
          <a:p>
            <a:r>
              <a:rPr lang="es-HN" b="1" u="sng" dirty="0" smtClean="0">
                <a:latin typeface="Calibri" charset="0"/>
              </a:rPr>
              <a:t>Irregular Yo Forms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42900" y="756373"/>
            <a:ext cx="865028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3600" dirty="0" smtClean="0"/>
              <a:t>Some verbs have changes in the “</a:t>
            </a:r>
            <a:r>
              <a:rPr lang="en-US" sz="3600" dirty="0" err="1" smtClean="0"/>
              <a:t>yo</a:t>
            </a:r>
            <a:r>
              <a:rPr lang="en-US" sz="3600" dirty="0" smtClean="0"/>
              <a:t>” form.</a:t>
            </a:r>
          </a:p>
          <a:p>
            <a:pPr eaLnBrk="1" hangingPunct="1">
              <a:buFont typeface="Arial"/>
              <a:buChar char="•"/>
            </a:pPr>
            <a:r>
              <a:rPr lang="en-US" sz="3600" dirty="0" smtClean="0"/>
              <a:t>Today we’ll focus on those that change for </a:t>
            </a:r>
            <a:r>
              <a:rPr lang="en-US" sz="3600" dirty="0" err="1" smtClean="0"/>
              <a:t>yo</a:t>
            </a:r>
            <a:r>
              <a:rPr lang="en-US" sz="3600" dirty="0" smtClean="0"/>
              <a:t>, but everything else is regular.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916994"/>
              </p:ext>
            </p:extLst>
          </p:nvPr>
        </p:nvGraphicFramePr>
        <p:xfrm>
          <a:off x="342900" y="3284720"/>
          <a:ext cx="8650288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5144"/>
                <a:gridCol w="4325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Yo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Nosotros</a:t>
                      </a:r>
                      <a:endParaRPr lang="en-US" sz="4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Tú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Skip------skip---skip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Él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Ella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Ustedes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Ellos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Ellas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0" y="2424093"/>
            <a:ext cx="9144000" cy="84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dirty="0" smtClean="0">
                <a:latin typeface="Calibri" charset="0"/>
              </a:rPr>
              <a:t>Hacer</a:t>
            </a:r>
            <a:endParaRPr lang="es-HN" b="1" dirty="0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34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hago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3250" y="3948256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haces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666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hace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1072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hacemos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1234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hacen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5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120650"/>
            <a:ext cx="9144000" cy="841416"/>
          </a:xfrm>
        </p:spPr>
        <p:txBody>
          <a:bodyPr/>
          <a:lstStyle/>
          <a:p>
            <a:r>
              <a:rPr lang="es-HN" b="1" u="sng" dirty="0" smtClean="0">
                <a:latin typeface="Calibri" charset="0"/>
              </a:rPr>
              <a:t>Irregular Yo Forms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42900" y="756373"/>
            <a:ext cx="865028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3600" dirty="0" smtClean="0"/>
              <a:t>Some verbs have changes in the “</a:t>
            </a:r>
            <a:r>
              <a:rPr lang="en-US" sz="3600" dirty="0" err="1" smtClean="0"/>
              <a:t>yo</a:t>
            </a:r>
            <a:r>
              <a:rPr lang="en-US" sz="3600" dirty="0" smtClean="0"/>
              <a:t>” form.</a:t>
            </a:r>
          </a:p>
          <a:p>
            <a:pPr eaLnBrk="1" hangingPunct="1">
              <a:buFont typeface="Arial"/>
              <a:buChar char="•"/>
            </a:pPr>
            <a:r>
              <a:rPr lang="en-US" sz="3600" dirty="0" smtClean="0"/>
              <a:t>Today we’ll focus on those that change for </a:t>
            </a:r>
            <a:r>
              <a:rPr lang="en-US" sz="3600" dirty="0" err="1" smtClean="0"/>
              <a:t>yo</a:t>
            </a:r>
            <a:r>
              <a:rPr lang="en-US" sz="3600" dirty="0" smtClean="0"/>
              <a:t>, but everything else is regular.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27638"/>
              </p:ext>
            </p:extLst>
          </p:nvPr>
        </p:nvGraphicFramePr>
        <p:xfrm>
          <a:off x="342900" y="3284720"/>
          <a:ext cx="8650288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5144"/>
                <a:gridCol w="4325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Yo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Nosotros</a:t>
                      </a:r>
                      <a:endParaRPr lang="en-US" sz="4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Tú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Skip------skip---skip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Él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Ella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Ustedes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Ellos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Ellas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0" y="2424093"/>
            <a:ext cx="9144000" cy="84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dirty="0" smtClean="0">
                <a:latin typeface="Calibri" charset="0"/>
              </a:rPr>
              <a:t>Poner</a:t>
            </a:r>
            <a:endParaRPr lang="es-HN" b="1" dirty="0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34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pongo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3250" y="3948256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pones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666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pone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1072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ponemos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1234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ponen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9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120650"/>
            <a:ext cx="9144000" cy="841416"/>
          </a:xfrm>
        </p:spPr>
        <p:txBody>
          <a:bodyPr/>
          <a:lstStyle/>
          <a:p>
            <a:r>
              <a:rPr lang="es-HN" b="1" u="sng" dirty="0" smtClean="0">
                <a:latin typeface="Calibri" charset="0"/>
              </a:rPr>
              <a:t>Irregular Yo Forms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42900" y="756373"/>
            <a:ext cx="865028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3600" dirty="0" smtClean="0"/>
              <a:t>Some verbs have changes in the “</a:t>
            </a:r>
            <a:r>
              <a:rPr lang="en-US" sz="3600" dirty="0" err="1" smtClean="0"/>
              <a:t>yo</a:t>
            </a:r>
            <a:r>
              <a:rPr lang="en-US" sz="3600" dirty="0" smtClean="0"/>
              <a:t>” form.</a:t>
            </a:r>
          </a:p>
          <a:p>
            <a:pPr eaLnBrk="1" hangingPunct="1">
              <a:buFont typeface="Arial"/>
              <a:buChar char="•"/>
            </a:pPr>
            <a:r>
              <a:rPr lang="en-US" sz="3600" dirty="0" smtClean="0"/>
              <a:t>Today we’ll focus on those that change for </a:t>
            </a:r>
            <a:r>
              <a:rPr lang="en-US" sz="3600" dirty="0" err="1" smtClean="0"/>
              <a:t>yo</a:t>
            </a:r>
            <a:r>
              <a:rPr lang="en-US" sz="3600" dirty="0" smtClean="0"/>
              <a:t>, but everything else is regular.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90205"/>
              </p:ext>
            </p:extLst>
          </p:nvPr>
        </p:nvGraphicFramePr>
        <p:xfrm>
          <a:off x="342900" y="3284720"/>
          <a:ext cx="8650288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5144"/>
                <a:gridCol w="4325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Yo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Nosotros</a:t>
                      </a:r>
                      <a:endParaRPr lang="en-US" sz="4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Tú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Skip------skip---skip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Él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Ella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Ustedes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Ellos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Ellas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0" y="2424093"/>
            <a:ext cx="9144000" cy="84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dirty="0" smtClean="0">
                <a:latin typeface="Calibri" charset="0"/>
              </a:rPr>
              <a:t>Salir</a:t>
            </a:r>
            <a:endParaRPr lang="es-HN" b="1" dirty="0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34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</a:t>
            </a:r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algo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3250" y="3948256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sales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666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1072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salimos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1234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salen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8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120650"/>
            <a:ext cx="9144000" cy="841416"/>
          </a:xfrm>
        </p:spPr>
        <p:txBody>
          <a:bodyPr/>
          <a:lstStyle/>
          <a:p>
            <a:r>
              <a:rPr lang="es-HN" b="1" u="sng" dirty="0" smtClean="0">
                <a:latin typeface="Calibri" charset="0"/>
              </a:rPr>
              <a:t>Irregular Yo Forms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42900" y="756373"/>
            <a:ext cx="865028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3600" dirty="0" smtClean="0"/>
              <a:t>Some verbs have changes in the “</a:t>
            </a:r>
            <a:r>
              <a:rPr lang="en-US" sz="3600" dirty="0" err="1" smtClean="0"/>
              <a:t>yo</a:t>
            </a:r>
            <a:r>
              <a:rPr lang="en-US" sz="3600" dirty="0" smtClean="0"/>
              <a:t>” form.</a:t>
            </a:r>
          </a:p>
          <a:p>
            <a:pPr eaLnBrk="1" hangingPunct="1">
              <a:buFont typeface="Arial"/>
              <a:buChar char="•"/>
            </a:pPr>
            <a:r>
              <a:rPr lang="en-US" sz="3600" dirty="0" smtClean="0"/>
              <a:t>Today we’ll focus on those that change for </a:t>
            </a:r>
            <a:r>
              <a:rPr lang="en-US" sz="3600" dirty="0" err="1" smtClean="0"/>
              <a:t>yo</a:t>
            </a:r>
            <a:r>
              <a:rPr lang="en-US" sz="3600" dirty="0" smtClean="0"/>
              <a:t>, but everything else is regular.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56540"/>
              </p:ext>
            </p:extLst>
          </p:nvPr>
        </p:nvGraphicFramePr>
        <p:xfrm>
          <a:off x="342900" y="3284720"/>
          <a:ext cx="8650288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5144"/>
                <a:gridCol w="4325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Yo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Nosotros</a:t>
                      </a:r>
                      <a:endParaRPr lang="en-US" sz="4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Tú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Skip------skip---skip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Él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Ella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Ustedes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Ellos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Ellas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0" y="2424093"/>
            <a:ext cx="9144000" cy="84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dirty="0" smtClean="0">
                <a:latin typeface="Calibri" charset="0"/>
              </a:rPr>
              <a:t>Traer</a:t>
            </a:r>
            <a:endParaRPr lang="es-HN" b="1" dirty="0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34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traigo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3250" y="3948256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traes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666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trae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1072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traemos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1234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traen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4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120650"/>
            <a:ext cx="9144000" cy="841416"/>
          </a:xfrm>
        </p:spPr>
        <p:txBody>
          <a:bodyPr/>
          <a:lstStyle/>
          <a:p>
            <a:r>
              <a:rPr lang="es-HN" b="1" u="sng" dirty="0" smtClean="0">
                <a:latin typeface="Calibri" charset="0"/>
              </a:rPr>
              <a:t>Irregular Yo Forms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42900" y="756373"/>
            <a:ext cx="865028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3600" dirty="0" smtClean="0"/>
              <a:t>Some verbs have changes in the “</a:t>
            </a:r>
            <a:r>
              <a:rPr lang="en-US" sz="3600" dirty="0" err="1" smtClean="0"/>
              <a:t>yo</a:t>
            </a:r>
            <a:r>
              <a:rPr lang="en-US" sz="3600" dirty="0" smtClean="0"/>
              <a:t>” form.</a:t>
            </a:r>
          </a:p>
          <a:p>
            <a:pPr eaLnBrk="1" hangingPunct="1">
              <a:buFont typeface="Arial"/>
              <a:buChar char="•"/>
            </a:pPr>
            <a:r>
              <a:rPr lang="en-US" sz="3600" dirty="0" smtClean="0"/>
              <a:t>Today we’ll focus on those that change for </a:t>
            </a:r>
            <a:r>
              <a:rPr lang="en-US" sz="3600" dirty="0" err="1" smtClean="0"/>
              <a:t>yo</a:t>
            </a:r>
            <a:r>
              <a:rPr lang="en-US" sz="3600" dirty="0" smtClean="0"/>
              <a:t>, but everything else is regular.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654920"/>
              </p:ext>
            </p:extLst>
          </p:nvPr>
        </p:nvGraphicFramePr>
        <p:xfrm>
          <a:off x="342900" y="3284720"/>
          <a:ext cx="8650288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5144"/>
                <a:gridCol w="4325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Yo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Nosotros</a:t>
                      </a:r>
                      <a:endParaRPr lang="en-US" sz="4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Tú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Skip------skip---skip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Él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Ella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Ustedes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Ellos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Ellas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0" y="2424093"/>
            <a:ext cx="9144000" cy="84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dirty="0" smtClean="0">
                <a:latin typeface="Calibri" charset="0"/>
              </a:rPr>
              <a:t>Ver</a:t>
            </a:r>
            <a:endParaRPr lang="es-HN" b="1" dirty="0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34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veo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3250" y="3948256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666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1072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vemos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1234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ven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05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Irregular Yo Forms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61277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/>
              <a:t>Contesten con sus pizarrones blancas.  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1" y="1373188"/>
            <a:ext cx="8788400" cy="54848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Yo __________ (traer) un lápiz a la clase.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E</a:t>
            </a:r>
            <a:r>
              <a:rPr lang="es-ES_tradnl" sz="3200" dirty="0" err="1" smtClean="0"/>
              <a:t>nl</a:t>
            </a:r>
            <a:r>
              <a:rPr lang="es-ES_tradnl" sz="3200" dirty="0" smtClean="0"/>
              <a:t> </a:t>
            </a:r>
            <a:r>
              <a:rPr lang="es-ES_tradnl" sz="3200" dirty="0"/>
              <a:t>señor </a:t>
            </a:r>
            <a:r>
              <a:rPr lang="es-ES_tradnl" sz="3200" dirty="0" err="1" smtClean="0"/>
              <a:t>Lashley</a:t>
            </a:r>
            <a:r>
              <a:rPr lang="es-ES_tradnl" sz="3200" dirty="0" smtClean="0"/>
              <a:t> no </a:t>
            </a:r>
            <a:r>
              <a:rPr lang="es-ES_tradnl" sz="3200" dirty="0" smtClean="0"/>
              <a:t>se ________ (poner) una falda.</a:t>
            </a:r>
            <a:endParaRPr lang="es-ES_tradnl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Yo </a:t>
            </a:r>
            <a:r>
              <a:rPr lang="es-ES_tradnl" sz="3200" dirty="0" smtClean="0"/>
              <a:t> </a:t>
            </a:r>
            <a:r>
              <a:rPr lang="es-ES_tradnl" sz="3200" dirty="0" smtClean="0"/>
              <a:t>_______ (ver) a mucha gente en la escuela.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Yo ________ (poner) mi comida en mi boca.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Yo les ________ (hacer) un examen para ustedes.  Les va a gustar.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Mi talla es 7, entonces cuando yo _________ (ponerse) una camisa de talla 9, me _________(quedar) __________ (complete </a:t>
            </a:r>
            <a:r>
              <a:rPr lang="es-ES_tradnl" sz="3200" dirty="0" err="1" smtClean="0"/>
              <a:t>with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logical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word</a:t>
            </a:r>
            <a:r>
              <a:rPr lang="es-ES_tradnl" sz="3200" dirty="0" smtClean="0"/>
              <a:t>)</a:t>
            </a:r>
            <a:endParaRPr lang="es-ES_tradnl" sz="32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35805" y="1883090"/>
            <a:ext cx="122995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pone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14880" y="2478821"/>
            <a:ext cx="97852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veo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30976" y="1309269"/>
            <a:ext cx="135265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traigo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14879" y="3041777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pongo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65485" y="3657240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hago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05699" y="4677859"/>
            <a:ext cx="203303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me pongo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83298" y="5262635"/>
            <a:ext cx="203303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queda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77029" y="5668531"/>
            <a:ext cx="203303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floja</a:t>
            </a:r>
          </a:p>
        </p:txBody>
      </p:sp>
    </p:spTree>
    <p:extLst>
      <p:ext uri="{BB962C8B-B14F-4D97-AF65-F5344CB8AC3E}">
        <p14:creationId xmlns:p14="http://schemas.microsoft.com/office/powerpoint/2010/main" val="30381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Irregular Yo Forms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61277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/>
              <a:t>Contesten </a:t>
            </a:r>
            <a:r>
              <a:rPr lang="es-ES_tradnl" sz="3200" b="1" smtClean="0"/>
              <a:t>con sus </a:t>
            </a:r>
            <a:r>
              <a:rPr lang="es-ES_tradnl" sz="3200" b="1" dirty="0" smtClean="0"/>
              <a:t>pizarrones blancas.  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1" y="1373188"/>
            <a:ext cx="8788400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Nosotros ________ (hacer) nuestra tarea.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Nuestro maestro piensa que si nos habla de hacer la tarea, nosotros la __________ (traer) completada.</a:t>
            </a:r>
            <a:endParaRPr lang="es-ES_tradnl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Yo _______ (poner) la mesa.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Ella le ________ (ver) a un hombre guapo, pero ella no ________ </a:t>
            </a:r>
            <a:r>
              <a:rPr lang="es-ES_tradnl" sz="3200" smtClean="0"/>
              <a:t>(ponerse) </a:t>
            </a:r>
            <a:r>
              <a:rPr lang="es-ES_tradnl" sz="3200" dirty="0" smtClean="0"/>
              <a:t>desodorante.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El hombre guapo ________ (salir).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Yo no _________ (salir) con gente mal educada.</a:t>
            </a:r>
            <a:endParaRPr lang="es-ES_tradnl" sz="32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74490" y="2457001"/>
            <a:ext cx="17870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traemos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98500" y="3464165"/>
            <a:ext cx="145136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pongo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93408" y="1309269"/>
            <a:ext cx="181059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hacemos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65485" y="4093083"/>
            <a:ext cx="93603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ve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33344" y="4544277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>
                <a:solidFill>
                  <a:srgbClr val="FF0000"/>
                </a:solidFill>
              </a:rPr>
              <a:t>s</a:t>
            </a:r>
            <a:r>
              <a:rPr lang="es-ES_tradnl" sz="3200" dirty="0" smtClean="0">
                <a:solidFill>
                  <a:srgbClr val="FF0000"/>
                </a:solidFill>
              </a:rPr>
              <a:t>e pone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13682" y="5104228"/>
            <a:ext cx="162758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sale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33344" y="5694412"/>
            <a:ext cx="203303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salgo</a:t>
            </a:r>
          </a:p>
        </p:txBody>
      </p:sp>
    </p:spTree>
    <p:extLst>
      <p:ext uri="{BB962C8B-B14F-4D97-AF65-F5344CB8AC3E}">
        <p14:creationId xmlns:p14="http://schemas.microsoft.com/office/powerpoint/2010/main" val="222175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03200" y="500878"/>
            <a:ext cx="8940800" cy="54202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/>
              <a:t>Give</a:t>
            </a:r>
            <a:r>
              <a:rPr lang="es-ES_tradnl" sz="3200" b="1" dirty="0" smtClean="0"/>
              <a:t> </a:t>
            </a:r>
            <a:r>
              <a:rPr lang="es-ES_tradnl" sz="3200" b="1" dirty="0" smtClean="0"/>
              <a:t>me 2 </a:t>
            </a:r>
            <a:r>
              <a:rPr lang="es-ES_tradnl" sz="3200" b="1" dirty="0" err="1" smtClean="0"/>
              <a:t>sentences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each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with</a:t>
            </a:r>
            <a:r>
              <a:rPr lang="es-ES_tradnl" sz="3200" b="1" dirty="0" smtClean="0"/>
              <a:t> “yo” as </a:t>
            </a:r>
            <a:r>
              <a:rPr lang="es-ES_tradnl" sz="3200" b="1" dirty="0" err="1" smtClean="0"/>
              <a:t>your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subject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for</a:t>
            </a:r>
            <a:r>
              <a:rPr lang="es-ES_tradnl" sz="3200" b="1" dirty="0" smtClean="0"/>
              <a:t>:</a:t>
            </a:r>
          </a:p>
          <a:p>
            <a:pPr marL="957263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Hacer</a:t>
            </a:r>
          </a:p>
          <a:p>
            <a:pPr marL="957263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Traer</a:t>
            </a:r>
          </a:p>
          <a:p>
            <a:pPr marL="957263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Ver</a:t>
            </a:r>
          </a:p>
          <a:p>
            <a:pPr marL="957263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Salir</a:t>
            </a:r>
          </a:p>
          <a:p>
            <a:pPr marL="957263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Poner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84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56111</TotalTime>
  <Words>560</Words>
  <Application>Microsoft Macintosh PowerPoint</Application>
  <PresentationFormat>On-screen Show (4:3)</PresentationFormat>
  <Paragraphs>146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Take your seat, at the bell we’ll start the quiz</vt:lpstr>
      <vt:lpstr>Irregular Yo Forms Día 1</vt:lpstr>
      <vt:lpstr>Irregular Yo Forms Día 1</vt:lpstr>
      <vt:lpstr>Irregular Yo Forms Día 1</vt:lpstr>
      <vt:lpstr>Irregular Yo Forms Día 1</vt:lpstr>
      <vt:lpstr>Irregular Yo Forms Día 1</vt:lpstr>
      <vt:lpstr>Irregular Yo Forms Día 1</vt:lpstr>
      <vt:lpstr>Irregular Yo Forms Día 1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359</cp:revision>
  <dcterms:created xsi:type="dcterms:W3CDTF">2011-09-23T10:11:03Z</dcterms:created>
  <dcterms:modified xsi:type="dcterms:W3CDTF">2017-01-19T18:32:38Z</dcterms:modified>
</cp:coreProperties>
</file>