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¿De </a:t>
            </a:r>
            <a:r>
              <a:rPr lang="en-US" b="1" dirty="0" err="1" smtClean="0"/>
              <a:t>dònde</a:t>
            </a:r>
            <a:r>
              <a:rPr lang="en-US" b="1" dirty="0" smtClean="0"/>
              <a:t> </a:t>
            </a:r>
            <a:r>
              <a:rPr lang="en-US" b="1" dirty="0" err="1" smtClean="0"/>
              <a:t>eres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9" y="1470025"/>
            <a:ext cx="8730274" cy="1752600"/>
          </a:xfrm>
        </p:spPr>
        <p:txBody>
          <a:bodyPr>
            <a:normAutofit/>
          </a:bodyPr>
          <a:lstStyle/>
          <a:p>
            <a:pPr algn="l"/>
            <a:r>
              <a:rPr lang="es-ES_tradnl" b="1" dirty="0" smtClean="0">
                <a:solidFill>
                  <a:schemeClr val="tx1"/>
                </a:solidFill>
              </a:rPr>
              <a:t>Calentamiento:</a:t>
            </a:r>
          </a:p>
          <a:p>
            <a:pPr algn="l"/>
            <a:r>
              <a:rPr lang="es-ES_tradnl" dirty="0" smtClean="0">
                <a:solidFill>
                  <a:srgbClr val="000000"/>
                </a:solidFill>
              </a:rPr>
              <a:t>1.  </a:t>
            </a:r>
            <a:r>
              <a:rPr lang="en-US" dirty="0" err="1" smtClean="0">
                <a:solidFill>
                  <a:srgbClr val="000000"/>
                </a:solidFill>
              </a:rPr>
              <a:t>Nueve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carros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más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uno</a:t>
            </a:r>
            <a:r>
              <a:rPr lang="en-US" dirty="0" smtClean="0">
                <a:solidFill>
                  <a:srgbClr val="000000"/>
                </a:solidFill>
              </a:rPr>
              <a:t> son… ___________</a:t>
            </a:r>
          </a:p>
          <a:p>
            <a:pPr lvl="0" algn="l"/>
            <a:r>
              <a:rPr lang="en-US" dirty="0" smtClean="0">
                <a:solidFill>
                  <a:srgbClr val="000000"/>
                </a:solidFill>
              </a:rPr>
              <a:t>2.  ¿</a:t>
            </a:r>
            <a:r>
              <a:rPr lang="en-US" dirty="0" err="1" smtClean="0">
                <a:solidFill>
                  <a:srgbClr val="000000"/>
                </a:solidFill>
              </a:rPr>
              <a:t>Cómo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r>
              <a:rPr lang="es-ES_tradnl" dirty="0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4427" y="2005808"/>
            <a:ext cx="20342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Díez carros</a:t>
            </a:r>
            <a:endParaRPr lang="es-ES_tradnl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4481290"/>
            <a:ext cx="873027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</a:p>
          <a:p>
            <a:pPr lvl="0">
              <a:spcBef>
                <a:spcPct val="20000"/>
              </a:spcBef>
            </a:pPr>
            <a:r>
              <a:rPr lang="es-ES_tradnl" sz="3200" dirty="0" smtClean="0"/>
              <a:t>Estudiantes podrán expresar su origen y preguntar el origen de otras personas antes que termina la clase.</a:t>
            </a:r>
            <a:r>
              <a:rPr lang="en-US" sz="3200" dirty="0" smtClean="0"/>
              <a:t> </a:t>
            </a:r>
            <a:r>
              <a:rPr kumimoji="0" lang="es-ES_tradnl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525" y="5079467"/>
            <a:ext cx="139000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5824" y="509389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de los </a:t>
            </a:r>
            <a:r>
              <a:rPr lang="en-US" sz="3200" dirty="0" err="1" smtClean="0"/>
              <a:t>Estados</a:t>
            </a:r>
            <a:r>
              <a:rPr lang="en-US" sz="3200" dirty="0" smtClean="0"/>
              <a:t> </a:t>
            </a:r>
            <a:r>
              <a:rPr lang="en-US" sz="3200" dirty="0" err="1" smtClean="0"/>
              <a:t>Unidos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Señor</a:t>
            </a:r>
            <a:r>
              <a:rPr lang="en-US" sz="3200" dirty="0" smtClean="0"/>
              <a:t> Gore?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87312" y="5557254"/>
            <a:ext cx="32029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75" y="2287551"/>
            <a:ext cx="2118090" cy="264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u="sng" dirty="0" smtClean="0"/>
              <a:t>Practica: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Busca tu amigo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898"/>
            <a:ext cx="8229600" cy="5700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 will give you a </a:t>
            </a:r>
            <a:r>
              <a:rPr lang="en-US" dirty="0" err="1" smtClean="0"/>
              <a:t>notecard</a:t>
            </a:r>
            <a:r>
              <a:rPr lang="en-US" dirty="0" smtClean="0"/>
              <a:t> with either a country or a city name on it.  When I say go, move around the room asking people where they’re from and responding </a:t>
            </a:r>
            <a:r>
              <a:rPr lang="en-US" b="1" dirty="0" smtClean="0"/>
              <a:t>en </a:t>
            </a:r>
            <a:r>
              <a:rPr lang="en-US" b="1" dirty="0" err="1" smtClean="0"/>
              <a:t>Español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you find the person from your country, stick together.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Ex: The person from D.C. is looking for the person from the U.S.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57898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265706" y="4069345"/>
            <a:ext cx="3867575" cy="1645054"/>
          </a:xfrm>
          <a:prstGeom prst="wedgeEllipseCallout">
            <a:avLst>
              <a:gd name="adj1" fmla="val -60012"/>
              <a:gd name="adj2" fmla="val 519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Compartir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91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Now, I will go around the room and ask one person from each pair where they are from.  If that’s you, answer </a:t>
            </a:r>
            <a:r>
              <a:rPr lang="en-US" b="1" dirty="0" smtClean="0"/>
              <a:t>en </a:t>
            </a:r>
            <a:r>
              <a:rPr lang="en-US" b="1" dirty="0" err="1" smtClean="0"/>
              <a:t>Español</a:t>
            </a:r>
            <a:r>
              <a:rPr lang="en-US" dirty="0" smtClean="0"/>
              <a:t>, then introduce me to your </a:t>
            </a:r>
            <a:r>
              <a:rPr lang="es-ES_tradnl" dirty="0" smtClean="0"/>
              <a:t>paisano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731" y="4574399"/>
            <a:ext cx="2371325" cy="374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056" y="4574399"/>
            <a:ext cx="352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Le presento a César.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265706" y="4069345"/>
            <a:ext cx="3867575" cy="1645054"/>
          </a:xfrm>
          <a:prstGeom prst="wedgeEllipseCallout">
            <a:avLst>
              <a:gd name="adj1" fmla="val -60012"/>
              <a:gd name="adj2" fmla="val 519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Compartir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91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Now, I will go around the room and ask one person from each pair where they are from.  If that’s you, answer </a:t>
            </a:r>
            <a:r>
              <a:rPr lang="en-US" b="1" dirty="0" smtClean="0"/>
              <a:t>en </a:t>
            </a:r>
            <a:r>
              <a:rPr lang="en-US" b="1" dirty="0" err="1" smtClean="0"/>
              <a:t>Español</a:t>
            </a:r>
            <a:r>
              <a:rPr lang="en-US" dirty="0" smtClean="0"/>
              <a:t>, then introduce me to your </a:t>
            </a:r>
            <a:r>
              <a:rPr lang="es-ES_tradnl" dirty="0" smtClean="0"/>
              <a:t>paisano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731" y="4574399"/>
            <a:ext cx="2371325" cy="374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056" y="4574399"/>
            <a:ext cx="352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Le presento a César.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668" y="5122757"/>
            <a:ext cx="1822937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9466" y="5122757"/>
            <a:ext cx="3717850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sz="3200" dirty="0" smtClean="0"/>
              <a:t>Cuba</a:t>
            </a:r>
            <a:endParaRPr kumimoji="0" lang="es-ES_tradnl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29587" y="5586114"/>
            <a:ext cx="17173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246718" y="5122757"/>
            <a:ext cx="682869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5" y="2554141"/>
            <a:ext cx="2441650" cy="256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497937"/>
            <a:ext cx="1433295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Ella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66187" y="549793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		</a:t>
            </a:r>
            <a:r>
              <a:rPr lang="en-US" sz="3200" dirty="0" err="1" smtClean="0"/>
              <a:t>España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ella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1087" y="5961294"/>
            <a:ext cx="174618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624752" y="5497937"/>
            <a:ext cx="682869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/>
              <a:t>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0" y="2287551"/>
            <a:ext cx="4096121" cy="320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2757"/>
            <a:ext cx="139000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8705" y="512275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	 los </a:t>
            </a:r>
            <a:r>
              <a:rPr lang="en-US" sz="3200" dirty="0" err="1" smtClean="0"/>
              <a:t>Estados</a:t>
            </a:r>
            <a:r>
              <a:rPr lang="en-US" sz="3200" dirty="0" smtClean="0"/>
              <a:t> </a:t>
            </a:r>
            <a:r>
              <a:rPr lang="en-US" sz="3200" dirty="0" err="1" smtClean="0"/>
              <a:t>Unidos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93605" y="5586114"/>
            <a:ext cx="310271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22718" y="5122757"/>
            <a:ext cx="682869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26000"/>
          </a:blip>
          <a:stretch>
            <a:fillRect/>
          </a:stretch>
        </p:blipFill>
        <p:spPr>
          <a:xfrm>
            <a:off x="665620" y="2287552"/>
            <a:ext cx="2163226" cy="283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34" y="5122757"/>
            <a:ext cx="162090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7446" y="512275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/>
              <a:buNone/>
              <a:defRPr/>
            </a:pPr>
            <a:r>
              <a:rPr lang="en-US" sz="3200" dirty="0" smtClean="0"/>
              <a:t>los </a:t>
            </a:r>
            <a:r>
              <a:rPr lang="en-US" sz="3200" dirty="0" err="1" smtClean="0"/>
              <a:t>Estados</a:t>
            </a:r>
            <a:r>
              <a:rPr lang="en-US" sz="3200" dirty="0" smtClean="0"/>
              <a:t> </a:t>
            </a:r>
            <a:r>
              <a:rPr lang="en-US" sz="3200" dirty="0" err="1" smtClean="0"/>
              <a:t>Unidos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52346" y="5586114"/>
            <a:ext cx="32895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33" y="2287551"/>
            <a:ext cx="2313603" cy="288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2757"/>
            <a:ext cx="196725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3257" y="512275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/>
              <a:buNone/>
              <a:defRPr/>
            </a:pPr>
            <a:r>
              <a:rPr lang="en-US" sz="3200" dirty="0" err="1" smtClean="0"/>
              <a:t>España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78157" y="5586114"/>
            <a:ext cx="174618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75" y="2287551"/>
            <a:ext cx="1969250" cy="2444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73" y="2287551"/>
            <a:ext cx="1406129" cy="171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9874" y="5122757"/>
            <a:ext cx="1695901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Ella </a:t>
            </a:r>
            <a:r>
              <a:rPr lang="en-US" sz="3200" dirty="0" err="1" smtClean="0"/>
              <a:t>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3064" y="512275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de México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ella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77964" y="5586114"/>
            <a:ext cx="174618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74" y="2287551"/>
            <a:ext cx="2026063" cy="286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663" y="4949597"/>
            <a:ext cx="139000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3548" y="4964027"/>
            <a:ext cx="4291613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de </a:t>
            </a:r>
            <a:r>
              <a:rPr lang="en-US" sz="3200" dirty="0" err="1" smtClean="0">
                <a:solidFill>
                  <a:srgbClr val="FF0000"/>
                </a:solidFill>
              </a:rPr>
              <a:t>España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50" y="1702775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58448" y="5427384"/>
            <a:ext cx="174618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50" y="2482012"/>
            <a:ext cx="1845262" cy="238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Como expresar tu origen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863" y="5093902"/>
            <a:ext cx="1390000" cy="750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45546" y="5093897"/>
            <a:ext cx="4925475" cy="7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sz="3200" dirty="0" smtClean="0"/>
              <a:t>de La Republica Dominicana</a:t>
            </a:r>
            <a:endParaRPr kumimoji="0" lang="es-ES_tradnl" sz="3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372" y="2287551"/>
            <a:ext cx="7215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¿De </a:t>
            </a:r>
            <a:r>
              <a:rPr lang="en-US" sz="3200" dirty="0" err="1" smtClean="0"/>
              <a:t>dónde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él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45546" y="5558842"/>
            <a:ext cx="47432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699978"/>
            <a:ext cx="9144000" cy="646331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¿De </a:t>
            </a:r>
            <a:r>
              <a:rPr lang="en-US" sz="3600" b="1" dirty="0" err="1" smtClean="0">
                <a:solidFill>
                  <a:schemeClr val="bg1"/>
                </a:solidFill>
              </a:rPr>
              <a:t>dónde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eres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</a:rPr>
              <a:t>?		</a:t>
            </a:r>
            <a:r>
              <a:rPr lang="en-US" sz="3600" b="1" dirty="0" err="1" smtClean="0">
                <a:solidFill>
                  <a:schemeClr val="bg1"/>
                </a:solidFill>
              </a:rPr>
              <a:t>Yo</a:t>
            </a:r>
            <a:r>
              <a:rPr lang="en-US" sz="3600" b="1" dirty="0" smtClean="0">
                <a:solidFill>
                  <a:schemeClr val="bg1"/>
                </a:solidFill>
              </a:rPr>
              <a:t> soy de ______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contrast="39000"/>
          </a:blip>
          <a:stretch>
            <a:fillRect/>
          </a:stretch>
        </p:blipFill>
        <p:spPr>
          <a:xfrm>
            <a:off x="5693544" y="1417638"/>
            <a:ext cx="2692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421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¿De dònde eres?</vt:lpstr>
      <vt:lpstr>Como expresar tu origen</vt:lpstr>
      <vt:lpstr>Como expresar tu origen</vt:lpstr>
      <vt:lpstr>Como expresar tu origen</vt:lpstr>
      <vt:lpstr>Como expresar tu origen</vt:lpstr>
      <vt:lpstr>Como expresar tu origen</vt:lpstr>
      <vt:lpstr>Como expresar tu origen</vt:lpstr>
      <vt:lpstr>Como expresar tu origen</vt:lpstr>
      <vt:lpstr>Como expresar tu origen</vt:lpstr>
      <vt:lpstr>Como expresar tu origen</vt:lpstr>
      <vt:lpstr>Practica: Busca tu amigo</vt:lpstr>
      <vt:lpstr>Compartir</vt:lpstr>
      <vt:lpstr>Compartir</vt:lpstr>
    </vt:vector>
  </TitlesOfParts>
  <Company>Shelby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Trevor Gore</cp:lastModifiedBy>
  <cp:revision>7</cp:revision>
  <dcterms:created xsi:type="dcterms:W3CDTF">2011-08-18T10:07:59Z</dcterms:created>
  <dcterms:modified xsi:type="dcterms:W3CDTF">2011-08-18T10:13:46Z</dcterms:modified>
</cp:coreProperties>
</file>